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62" r:id="rId4"/>
    <p:sldId id="275" r:id="rId5"/>
    <p:sldId id="267" r:id="rId6"/>
    <p:sldId id="276" r:id="rId7"/>
    <p:sldId id="271" r:id="rId8"/>
    <p:sldId id="278" r:id="rId9"/>
    <p:sldId id="269" r:id="rId10"/>
    <p:sldId id="279" r:id="rId11"/>
    <p:sldId id="277" r:id="rId12"/>
    <p:sldId id="266" r:id="rId13"/>
    <p:sldId id="261" r:id="rId14"/>
    <p:sldId id="263" r:id="rId15"/>
    <p:sldId id="264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A12C491-3BD5-4493-8CAF-BB6555E9CFB7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4B24B7C-1BEE-4005-9C85-B22291B2AFE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78010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Эффективные формы работы по реализации задач по формированию ОБЖ у дошкольников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299348"/>
            <a:ext cx="7524328" cy="1473200"/>
          </a:xfrm>
        </p:spPr>
        <p:txBody>
          <a:bodyPr>
            <a:normAutofit fontScale="85000" lnSpcReduction="20000"/>
          </a:bodyPr>
          <a:lstStyle/>
          <a:p>
            <a:pPr algn="r">
              <a:lnSpc>
                <a:spcPct val="120000"/>
              </a:lnSpc>
            </a:pPr>
            <a:r>
              <a:rPr lang="ru-RU" dirty="0" smtClean="0">
                <a:solidFill>
                  <a:schemeClr val="tx1"/>
                </a:solidFill>
              </a:rPr>
              <a:t>                                    </a:t>
            </a:r>
            <a:r>
              <a:rPr lang="ru-RU" dirty="0" smtClean="0">
                <a:solidFill>
                  <a:schemeClr val="tx1"/>
                </a:solidFill>
              </a:rPr>
              <a:t>                     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</a:t>
            </a:r>
            <a:endParaRPr lang="ru-RU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Борзова Вера Николаевна</a:t>
            </a:r>
          </a:p>
          <a:p>
            <a:pPr lvl="0" algn="r">
              <a:lnSpc>
                <a:spcPct val="120000"/>
              </a:lnSpc>
              <a:spcBef>
                <a:spcPts val="0"/>
              </a:spcBef>
              <a:buClrTx/>
              <a:buSzTx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занимаемой должности</a:t>
            </a:r>
          </a:p>
          <a:p>
            <a:pPr algn="r"/>
            <a:endParaRPr lang="ru-RU" dirty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г.Ульяновск</a:t>
            </a:r>
            <a:r>
              <a:rPr lang="ru-RU" dirty="0" smtClean="0">
                <a:solidFill>
                  <a:schemeClr val="tx1"/>
                </a:solidFill>
              </a:rPr>
              <a:t> 2022г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68580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460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8643" y="720068"/>
            <a:ext cx="2056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312368" cy="441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42768"/>
            <a:ext cx="4320480" cy="324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485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0" y="721519"/>
            <a:ext cx="367665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0" y="3645024"/>
            <a:ext cx="367665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04" y="534725"/>
            <a:ext cx="5449887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5861" y="116632"/>
            <a:ext cx="6435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тение художественной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итературы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84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ndows\Downloads\IMG_20221024_1547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67240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Windows\Downloads\IMG_20221024_1545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593" y="1019267"/>
            <a:ext cx="3744416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Windows\Downloads\IMG_20221024_1544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55503"/>
            <a:ext cx="3744416" cy="279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808181" y="260648"/>
            <a:ext cx="4665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i="1" dirty="0" smtClean="0">
                <a:solidFill>
                  <a:srgbClr val="FF0000"/>
                </a:solidFill>
              </a:rPr>
              <a:t>Сюжетно-ролевые игры.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36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Windows\Downloads\IMG-907dc4d06d77fdd39b2bf437ab4aeaa6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006" y="8620"/>
            <a:ext cx="2736304" cy="356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Windows\Downloads\IMG-23fa6a3397e087fa706303fde62dcb1b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2884"/>
            <a:ext cx="3051810" cy="38651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403648" y="8620"/>
            <a:ext cx="4534318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Просмотр  мультфильмов</a:t>
            </a:r>
            <a:endParaRPr lang="ru-RU" sz="2800" b="1" i="1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74324" y="3465004"/>
            <a:ext cx="60130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мультфильмы для детей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поведения»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мультфильмы для детей «Уроки тетушки Совы» 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осторожности - научно-познавательный мультсериал «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познавательных мультфильмов «Азбука безопасности со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Смешариками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безопасности, этикет и хорошие манеры» 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чебные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мультфильмы: «Пешеходный переход», «Что такое светофор» , «Правила дорожного движения для детей».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«Аркадий Паровозов: спешит на помощь» - это анимационный учебник по ОБЖ для самых маленьких и другие.</a:t>
            </a:r>
            <a:endParaRPr lang="ru-RU" sz="16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09" y="620688"/>
            <a:ext cx="38893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233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ndows\Downloads\IMG-49fc834e79bba4632f95ec7e58bba970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2" y="1131776"/>
            <a:ext cx="3185971" cy="431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Windows\Downloads\IMG-59108f3b8151140e984f3391769f8555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2474"/>
            <a:ext cx="3312368" cy="41901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37954" y="543923"/>
            <a:ext cx="33369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Рисование рисунков</a:t>
            </a:r>
            <a:endParaRPr lang="ru-RU" sz="2800" b="1" i="1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4802" y="1142144"/>
            <a:ext cx="3885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i="1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Просмотр  художественной литературы</a:t>
            </a:r>
            <a:endParaRPr lang="ru-RU" sz="2400" b="1" i="1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3061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6617" y="1988840"/>
            <a:ext cx="770485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дорогое у </a:t>
            </a:r>
            <a:r>
              <a:rPr lang="ru-RU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-</a:t>
            </a: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жизнь</a:t>
            </a:r>
            <a:r>
              <a:rPr lang="ru-RU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algn="r"/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Алексеевич 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стровский</a:t>
            </a:r>
          </a:p>
        </p:txBody>
      </p:sp>
    </p:spTree>
    <p:extLst>
      <p:ext uri="{BB962C8B-B14F-4D97-AF65-F5344CB8AC3E}">
        <p14:creationId xmlns:p14="http://schemas.microsoft.com/office/powerpoint/2010/main" val="3339622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36912"/>
            <a:ext cx="6678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718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Windows\Desktop\2мл. 8 гр-2021г\IMG_20210823_1508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78384"/>
            <a:ext cx="4083546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Windows\Desktop\2мл. 8 гр-2021г\лето 2022г -ср.гр  №8\IMG_20220622_1701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1973"/>
            <a:ext cx="3990975" cy="299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31533"/>
            <a:ext cx="4032448" cy="302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341789"/>
            <a:ext cx="3842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рисунков.</a:t>
            </a:r>
          </a:p>
        </p:txBody>
      </p:sp>
    </p:spTree>
    <p:extLst>
      <p:ext uri="{BB962C8B-B14F-4D97-AF65-F5344CB8AC3E}">
        <p14:creationId xmlns:p14="http://schemas.microsoft.com/office/powerpoint/2010/main" val="2881237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0016"/>
            <a:ext cx="3888432" cy="291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4256087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4700" y="476672"/>
            <a:ext cx="4786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«Светофор»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52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ndows\Downloads\IMG_20221024_1820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" y="1077218"/>
            <a:ext cx="3348036" cy="255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Windows\Downloads\IMG_20221024_1820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08104" y="4293096"/>
            <a:ext cx="3602969" cy="25649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игры.</a:t>
            </a:r>
          </a:p>
          <a:p>
            <a:pPr lvl="0" algn="just"/>
            <a:r>
              <a:rPr lang="ru-RU" b="1" i="1" dirty="0" smtClean="0">
                <a:solidFill>
                  <a:prstClr val="black"/>
                </a:solidFill>
              </a:rPr>
              <a:t>Цель: закрепление представлений и способов безопасного поведения в опасных ситуациях в быту, на улице, в природе.</a:t>
            </a:r>
            <a:endParaRPr lang="ru-RU" b="1" i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" y="4160500"/>
            <a:ext cx="3578831" cy="268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89" y="764704"/>
            <a:ext cx="3385488" cy="254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96910"/>
            <a:ext cx="3342679" cy="250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384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744416" cy="267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53" y="246037"/>
            <a:ext cx="357822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7433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15" y="2935471"/>
            <a:ext cx="2908300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08786" y="60941"/>
            <a:ext cx="4120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игры.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77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Windows\Downloads\IMG-b27e4e26921b53e5797b9446017115ad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73" y="724056"/>
            <a:ext cx="3633589" cy="2726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Windows\Desktop\2мл. 8 гр-2021г\лето 2022г -ср.гр  №8\IMG_20220805_1146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10" y="3970331"/>
            <a:ext cx="3652302" cy="26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Windows\Downloads\IMG_20220407_103957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2864"/>
            <a:ext cx="3785870" cy="2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699" y="3970331"/>
            <a:ext cx="3489449" cy="2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81517" y="58520"/>
            <a:ext cx="1585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Беседы.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02189"/>
            <a:ext cx="2502651" cy="333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130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31888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материал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3553"/>
            <a:ext cx="3932237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93553"/>
            <a:ext cx="422230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8" y="3789040"/>
            <a:ext cx="38528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79710"/>
            <a:ext cx="4222302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885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Windows\Downloads\IMG_20221024_1811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9903"/>
            <a:ext cx="2793843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Windows\Downloads\IMG_20221020_1834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50" y="94113"/>
            <a:ext cx="3653383" cy="26206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1647" y="94113"/>
            <a:ext cx="5339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макета,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90" y="4117504"/>
            <a:ext cx="3876676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1" y="4136011"/>
            <a:ext cx="3627175" cy="272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91" y="2049895"/>
            <a:ext cx="3532286" cy="264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207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1050</TotalTime>
  <Words>120</Words>
  <Application>Microsoft Office PowerPoint</Application>
  <PresentationFormat>Экран (4:3)</PresentationFormat>
  <Paragraphs>31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Эффективные формы работы по реализации задач по формированию ОБЖ у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</dc:creator>
  <cp:lastModifiedBy>Windows</cp:lastModifiedBy>
  <cp:revision>31</cp:revision>
  <dcterms:created xsi:type="dcterms:W3CDTF">2022-10-25T16:54:25Z</dcterms:created>
  <dcterms:modified xsi:type="dcterms:W3CDTF">2022-10-30T11:58:25Z</dcterms:modified>
</cp:coreProperties>
</file>